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2D93"/>
    <a:srgbClr val="FFC7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55"/>
    <p:restoredTop sz="94651"/>
  </p:normalViewPr>
  <p:slideViewPr>
    <p:cSldViewPr snapToGrid="0">
      <p:cViewPr varScale="1">
        <p:scale>
          <a:sx n="110" d="100"/>
          <a:sy n="110" d="100"/>
        </p:scale>
        <p:origin x="10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03F93E-7217-AE40-A4DD-98A7EF3C3F2A}" type="datetimeFigureOut">
              <a:rPr lang="es-EC" smtClean="0"/>
              <a:t>27/8/25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3C0D2B-3B2A-6843-8BB2-DC517C07D24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22306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3C0D2B-3B2A-6843-8BB2-DC517C07D247}" type="slidenum">
              <a:rPr lang="es-EC" smtClean="0"/>
              <a:t>1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886473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346F25-2BC1-86F0-B34D-8FECA7DF41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84723B7-C08E-DA89-2901-6DCFEC5CD6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0BC27F4-DECF-94A0-7FE1-133B0A3FA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27/8/25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425F38B-DB12-97FF-8795-3707E5B82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37137B9-B6CA-7C03-3FF3-6EDBF4E76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18494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B395E4-3A8F-7B7F-DA0B-265622CC3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0D4A101-72A2-ACD0-42DD-CB621D39D0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5987FE-041C-1A27-85C8-E9CB4530D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27/8/25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A0B8987-417E-BBEB-E587-C7A50481F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83C0155-F751-2AA3-9374-6F7C2125A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083124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62E5E9A-248B-BEE7-E138-94F035A263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796C933-7F79-E5AB-3E6A-4FB1CA3914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B58367-8DEE-170B-3EDD-F7B89DC7C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27/8/25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5FA7B5-431A-0B38-0BFC-DD198E627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C45648-E844-F7F9-3B5C-1755CB2E7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388341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C7DE1E-0258-A075-C970-1E56A6C29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26AF9BF-1403-4E19-0232-09451852BC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D152515-F4F1-51C9-BE5A-A8106C23E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27/8/25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77DA65A-5ADA-4957-7F7C-B7918FBBA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5514894-A284-E4E5-F3FF-831F0EA38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059898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D92782-BEED-D88D-4396-7067ED8CA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9EE9F7E-23D6-C3AB-940C-21FC8CF706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C2CC2B-361C-3E42-AD1C-E1F29D492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27/8/25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B3AC9F8-D713-D60A-C50F-C1D42BA14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52E9D3-2365-233C-4C36-ED5C14B47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52994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6B0511-8BF4-75FB-FEBF-5D3D2D785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AE51A95-5BE1-2164-8FE9-2859E9CDB9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429CED5-D6B4-EF47-4E0E-A6CD67C4D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221C6D9-10DD-7292-D50C-07FF634DA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27/8/25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A2DE3BC-DC31-A3FA-CFF5-3268D6C07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85AF61-A67A-DCBA-5D8D-C0C9D6364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95844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C9D2B5-96AE-1614-05A5-29AF4A58A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CE97EAF-AFBD-6627-9CBF-47FB242CA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6132775-879E-DD76-F035-8E0C16D7C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DBC8DC9-FC7E-03DE-6DBB-E222C0EE77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C00D699-1771-8AD4-705F-56AD1CC7CD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25AFEE5-319F-A2AD-E31E-3E4B95525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27/8/25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562BC96-8129-04A7-077D-30B1D8957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2850C51-FE30-CC3B-0DF8-C0FC80D85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45008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F8E55B-D9AF-72C4-B277-596070C0A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9C9F73A-34DF-19E8-930C-25D0F9342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27/8/25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C18D998-D993-32DA-59C0-FB3DD349C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3CC42A3-E728-D7A1-1DCA-0C38B0604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21709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D75EA27-B0AF-6126-9994-0CB4B51B6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27/8/25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A090E00-67A4-AB5E-4BCF-D39651027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DA6FE85-CF0A-A61B-7166-37BA9CA30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24067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37EAB0-41BF-4711-E5EB-0169309EF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A3952A4-99B0-BB43-2129-31DF6B4B7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4B0B186-2E7F-A295-A698-63FA1C600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3260E8C-DC55-1D75-2F59-880877538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27/8/25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B837411-8394-7846-51A2-735BA4B17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627F727-8C63-9E62-3005-D8DE7BD9E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451627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1FD4A5-2815-0715-BE6A-ED798C627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CEFC399-02AF-F5DE-EBBB-C091BB2EA7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270B8C7-91BC-E305-3D19-80305D46B6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7DD55C8-7229-6006-65E0-9F22FC624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E38E2-8CD1-214B-8036-CC600787765A}" type="datetimeFigureOut">
              <a:rPr lang="es-EC" smtClean="0"/>
              <a:t>27/8/25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7A83BA8-C3C0-3678-E05C-A887AE2AD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971B54B-C4AC-A6B5-01FC-BD951F772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883731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4ADFCD2-7EA4-D8B1-644E-6B1D3239A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C634A4B-6143-6207-279D-2E105AE5DD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1907B03-9DC8-2F4D-C2E2-9CAA2F1058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6E38E2-8CD1-214B-8036-CC600787765A}" type="datetimeFigureOut">
              <a:rPr lang="es-EC" smtClean="0"/>
              <a:t>27/8/25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8488A29-2FC1-F693-B753-3254BD88B1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F70BCB-741F-80A7-530D-E445A52815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0AC17-E518-6942-9915-53B51B2DAB8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73338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2F572-C5C2-D944-15ED-EAA70FFC8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02CE078A-2B91-3749-BC8D-0FA7CFE3D3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34" t="7244" r="1787" b="11685"/>
          <a:stretch/>
        </p:blipFill>
        <p:spPr>
          <a:xfrm>
            <a:off x="0" y="-14555"/>
            <a:ext cx="12192000" cy="687255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B5A4366-F909-8341-903C-2A53EE5F24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58"/>
            <a:ext cx="12192000" cy="6854084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DDDFF68D-254C-96DB-A507-7C739D7C8112}"/>
              </a:ext>
            </a:extLst>
          </p:cNvPr>
          <p:cNvSpPr txBox="1"/>
          <p:nvPr/>
        </p:nvSpPr>
        <p:spPr>
          <a:xfrm>
            <a:off x="539286" y="2866779"/>
            <a:ext cx="6957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solidFill>
                  <a:schemeClr val="bg1"/>
                </a:solidFill>
                <a:highlight>
                  <a:srgbClr val="2D2D93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Título de la Presentación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8A4F8A12-F8C9-B81E-9BA7-98E973D4FF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8009" y="5552899"/>
            <a:ext cx="1372212" cy="267507"/>
          </a:xfrm>
          <a:prstGeom prst="rect">
            <a:avLst/>
          </a:prstGeom>
        </p:spPr>
      </p:pic>
      <p:sp>
        <p:nvSpPr>
          <p:cNvPr id="2" name="Paralelogramo 1">
            <a:extLst>
              <a:ext uri="{FF2B5EF4-FFF2-40B4-BE49-F238E27FC236}">
                <a16:creationId xmlns:a16="http://schemas.microsoft.com/office/drawing/2014/main" id="{D3C24263-89CB-18B4-256F-6DDE7BCFEB33}"/>
              </a:ext>
            </a:extLst>
          </p:cNvPr>
          <p:cNvSpPr/>
          <p:nvPr/>
        </p:nvSpPr>
        <p:spPr>
          <a:xfrm>
            <a:off x="349321" y="-14555"/>
            <a:ext cx="4378611" cy="513708"/>
          </a:xfrm>
          <a:prstGeom prst="parallelogram">
            <a:avLst/>
          </a:prstGeom>
          <a:solidFill>
            <a:srgbClr val="FFC7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355A815-98D0-0B75-77C0-E55D6432A8FF}"/>
              </a:ext>
            </a:extLst>
          </p:cNvPr>
          <p:cNvSpPr txBox="1"/>
          <p:nvPr/>
        </p:nvSpPr>
        <p:spPr>
          <a:xfrm>
            <a:off x="539286" y="3589220"/>
            <a:ext cx="69575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500" dirty="0">
                <a:solidFill>
                  <a:schemeClr val="bg1"/>
                </a:solidFill>
                <a:highlight>
                  <a:srgbClr val="2D2D93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Lorem ipsum color amet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758" y="6186792"/>
            <a:ext cx="3095133" cy="573932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E5F72BDF-505D-EDBE-9EA7-98219285D616}"/>
              </a:ext>
            </a:extLst>
          </p:cNvPr>
          <p:cNvSpPr txBox="1"/>
          <p:nvPr/>
        </p:nvSpPr>
        <p:spPr>
          <a:xfrm>
            <a:off x="888607" y="64746"/>
            <a:ext cx="4188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i="1" dirty="0">
                <a:solidFill>
                  <a:srgbClr val="2D2D93"/>
                </a:solidFill>
                <a:latin typeface="Montserrat" pitchFamily="2" charset="77"/>
              </a:rPr>
              <a:t>Ministerio de Salud Pública</a:t>
            </a:r>
          </a:p>
        </p:txBody>
      </p:sp>
    </p:spTree>
    <p:extLst>
      <p:ext uri="{BB962C8B-B14F-4D97-AF65-F5344CB8AC3E}">
        <p14:creationId xmlns:p14="http://schemas.microsoft.com/office/powerpoint/2010/main" val="1898969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470188-863E-B4DF-9583-26376E48A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32E01EEB-B10E-DD43-B5DE-818ECA325C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59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1906AC55-5363-D1DE-08B7-B8C8A8EA85D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-35121" y="-44904"/>
            <a:ext cx="12227121" cy="694780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4C635A0-177A-3A84-68BB-5387446A0E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80000"/>
          </a:blip>
          <a:srcRect l="3293" r="2854" b="12869"/>
          <a:stretch/>
        </p:blipFill>
        <p:spPr>
          <a:xfrm>
            <a:off x="520390" y="1290618"/>
            <a:ext cx="11151219" cy="7031947"/>
          </a:xfrm>
          <a:prstGeom prst="rect">
            <a:avLst/>
          </a:prstGeom>
        </p:spPr>
      </p:pic>
      <p:sp>
        <p:nvSpPr>
          <p:cNvPr id="2" name="Paralelogramo 1">
            <a:extLst>
              <a:ext uri="{FF2B5EF4-FFF2-40B4-BE49-F238E27FC236}">
                <a16:creationId xmlns:a16="http://schemas.microsoft.com/office/drawing/2014/main" id="{1700A4A4-39E3-B86C-42C4-7AE8A9F4B894}"/>
              </a:ext>
            </a:extLst>
          </p:cNvPr>
          <p:cNvSpPr/>
          <p:nvPr/>
        </p:nvSpPr>
        <p:spPr>
          <a:xfrm>
            <a:off x="2989782" y="2732488"/>
            <a:ext cx="6273290" cy="975374"/>
          </a:xfrm>
          <a:prstGeom prst="parallelogram">
            <a:avLst/>
          </a:prstGeom>
          <a:solidFill>
            <a:srgbClr val="FFC7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6B75A92-040A-65E0-BC2C-BD55F5B748F5}"/>
              </a:ext>
            </a:extLst>
          </p:cNvPr>
          <p:cNvSpPr txBox="1"/>
          <p:nvPr/>
        </p:nvSpPr>
        <p:spPr>
          <a:xfrm>
            <a:off x="2959355" y="2753709"/>
            <a:ext cx="62732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5400" b="1" i="1" dirty="0">
                <a:solidFill>
                  <a:srgbClr val="2D2D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Separador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155" y="5899353"/>
            <a:ext cx="3031961" cy="56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544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A1E710-B1E2-3597-B28E-A3B6C3753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2ECE305-19E0-B87A-F74D-2C808C03632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416"/>
          <a:stretch/>
        </p:blipFill>
        <p:spPr>
          <a:xfrm>
            <a:off x="0" y="275896"/>
            <a:ext cx="1010400" cy="42696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585F2D9-2C90-71C2-6960-072BCDE4F2F9}"/>
              </a:ext>
            </a:extLst>
          </p:cNvPr>
          <p:cNvSpPr txBox="1"/>
          <p:nvPr/>
        </p:nvSpPr>
        <p:spPr>
          <a:xfrm>
            <a:off x="1010400" y="195139"/>
            <a:ext cx="49094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3600" b="1" dirty="0">
                <a:solidFill>
                  <a:srgbClr val="2D2D9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</a:p>
        </p:txBody>
      </p:sp>
    </p:spTree>
    <p:extLst>
      <p:ext uri="{BB962C8B-B14F-4D97-AF65-F5344CB8AC3E}">
        <p14:creationId xmlns:p14="http://schemas.microsoft.com/office/powerpoint/2010/main" val="3991477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B43DB-0DC3-5492-6979-F9E64B8C9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6BE5231-C63D-D9E4-29DC-E34E9D6AA5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44" y="0"/>
            <a:ext cx="2168978" cy="42696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DE03448-BC2E-2252-4AE2-11A4460ED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0354" y="6339696"/>
            <a:ext cx="2632982" cy="51830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890" y="2577829"/>
            <a:ext cx="6041662" cy="112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186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16</Words>
  <Application>Microsoft Macintosh PowerPoint</Application>
  <PresentationFormat>Panorámica</PresentationFormat>
  <Paragraphs>6</Paragraphs>
  <Slides>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Montserrat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9</cp:revision>
  <dcterms:created xsi:type="dcterms:W3CDTF">2025-06-03T13:46:12Z</dcterms:created>
  <dcterms:modified xsi:type="dcterms:W3CDTF">2025-08-27T17:06:32Z</dcterms:modified>
</cp:coreProperties>
</file>